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2FC4C64-AF75-4E3C-946D-AA7710D2F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32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C576BEB-4D53-40ED-AC13-19E2C69F4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85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4AE745A0-7A75-47DE-9B97-70FAD6FEC44A}" type="slidenum">
              <a:rPr lang="en-US" altLang="en-US" sz="1200" smtClean="0"/>
              <a:pPr eaLnBrk="1" hangingPunct="1">
                <a:defRPr/>
              </a:pPr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D5DE95E1-9FEA-49A2-979A-193A17838B6C}" type="slidenum">
              <a:rPr lang="en-US" altLang="en-US" sz="1200" smtClean="0"/>
              <a:pPr eaLnBrk="1" hangingPunct="1">
                <a:defRPr/>
              </a:pPr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66F29C5A-14FB-41FB-88B0-0A1B3DB17094}" type="slidenum">
              <a:rPr lang="en-US" altLang="en-US" sz="1200" smtClean="0"/>
              <a:pPr eaLnBrk="1" hangingPunct="1">
                <a:defRPr/>
              </a:pPr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1E090AA9-5A04-45FC-B0D1-C75863BE5765}" type="slidenum">
              <a:rPr lang="en-US" altLang="en-US" sz="1200" smtClean="0"/>
              <a:pPr eaLnBrk="1" hangingPunct="1">
                <a:defRPr/>
              </a:pPr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4D0ADD9A-BB53-483E-B8D1-781A588D7494}" type="slidenum">
              <a:rPr lang="en-US" altLang="en-US" sz="1200" smtClean="0"/>
              <a:pPr eaLnBrk="1" hangingPunct="1">
                <a:defRPr/>
              </a:pPr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9A471674-508E-49B4-B3C9-A3F534E63436}" type="slidenum">
              <a:rPr lang="en-US" altLang="en-US" sz="1200" smtClean="0"/>
              <a:pPr eaLnBrk="1" hangingPunct="1">
                <a:defRPr/>
              </a:pPr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38496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38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H080</a:t>
            </a:r>
            <a:r>
              <a:rPr lang="en-US" altLang="zh-TW" sz="2800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祂去加略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ALL THE WAY TO CALVARY HE WENT FOR ME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哦，愛！奇妙之愛，救主去加略！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’twas wondrous love the Savior </a:t>
            </a:r>
            <a:r>
              <a:rPr lang="en-US" altLang="zh-TW" sz="2800" dirty="0" err="1"/>
              <a:t>show’d</a:t>
            </a:r>
            <a:r>
              <a:rPr lang="en-US" altLang="zh-TW" sz="2800" dirty="0"/>
              <a:t> for me!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為去那地，祂竟離寶座，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He left His throne for Calvary,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來受貧窮，苦楚，遭患從未卻；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He bore my trespass, bore it all alone;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一路艱難全是為著我。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Praise His name forever, make it known.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祂去加略，一路全是為著我，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the way to Calvary He went for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是為著我，是為著我；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went for me, He went for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祂去加略，一路全是為著我，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the way to Calvary He went for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祂去將我救活！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died to set me free.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3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阿呀！遍地黑暗，神來審判祂！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how dark the night that </a:t>
            </a:r>
            <a:r>
              <a:rPr lang="en-US" altLang="zh-TW" sz="2800" dirty="0" err="1"/>
              <a:t>wrapt</a:t>
            </a:r>
            <a:r>
              <a:rPr lang="en-US" altLang="zh-TW" sz="2800" dirty="0"/>
              <a:t> my spirit round!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聖潔怒氣焚燒如烈火；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how deep the woe my Savior found,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因祂替我擔罪，公義將祂殺，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He walked across the waters of my soul,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祂受刑罰，乃是代替我！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Bade my night disperse and made me whole!</a:t>
            </a:r>
          </a:p>
          <a:p>
            <a:pPr eaLnBrk="1" hangingPunct="1">
              <a:spcBef>
                <a:spcPts val="6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祂在十架受死，乃是代替我，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the way to Calvary He went for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是代替我，是代替我；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went for me, He went for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祂在十架受死，乃是代替我，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the way to Calvary He went for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祂死擔我罪過！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died to set me free.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可憐！戰兢罪人原不懂恩典！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Tremblingly a sinner bowed before His face,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今在加略見祂肋被戳，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Naught I knew of pardon, God's free grace;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並聞：“我血流出，為你買赦免，”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Heard a voice so melting, “Cease thy wild regret,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纔知祂死已經救贖我！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Jesus bought thy pardon, paid thy debt.”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祂在十架流血，已經救贖我，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the way to Calvary He went for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已救贖我，已救贖我！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went for me, He went for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祂在十架流血，已經救贖我，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the way to Calvary He went for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流血免我災禍！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died to set me free.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668</TotalTime>
  <Words>515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H080  祂去加略  ALL THE WAY TO CALVARY HE WENT FOR ME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H080 他去加略 ALL THE WAY TO CALVARY HE WENT FOR ME</dc:title>
  <dc:subject>Hymnary 聖徒詩歌</dc:subject>
  <dc:creator>Emma Booth-Tucker</dc:creator>
  <cp:lastModifiedBy>Timothy Liang</cp:lastModifiedBy>
  <cp:revision>67</cp:revision>
  <dcterms:created xsi:type="dcterms:W3CDTF">2001-04-19T19:07:54Z</dcterms:created>
  <dcterms:modified xsi:type="dcterms:W3CDTF">2017-08-01T21:30:46Z</dcterms:modified>
</cp:coreProperties>
</file>